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4"/>
      <p:bold r:id="rId15"/>
      <p:italic r:id="rId16"/>
      <p:boldItalic r:id="rId17"/>
    </p:embeddedFont>
    <p:embeddedFont>
      <p:font typeface="Montserrat Black" panose="00000A00000000000000" pitchFamily="2" charset="-52"/>
      <p:bold r:id="rId18"/>
      <p:boldItalic r:id="rId19"/>
    </p:embeddedFont>
    <p:embeddedFont>
      <p:font typeface="Montserrat ExtraBold" panose="00000900000000000000" pitchFamily="2" charset="-52"/>
      <p:bold r:id="rId20"/>
      <p:boldItalic r:id="rId21"/>
    </p:embeddedFont>
    <p:embeddedFont>
      <p:font typeface="Montserrat Medium" panose="00000600000000000000" pitchFamily="2" charset="-52"/>
      <p:regular r:id="rId22"/>
      <p:bold r:id="rId23"/>
      <p:italic r:id="rId24"/>
      <p:boldItalic r:id="rId25"/>
    </p:embeddedFont>
    <p:embeddedFont>
      <p:font typeface="Montserrat SemiBold" panose="00000700000000000000" pitchFamily="2" charset="-52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2DAF4B-FB9F-4FBA-ADAF-6F0940C1602A}">
  <a:tblStyle styleId="{672DAF4B-FB9F-4FBA-ADAF-6F0940C160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6" y="924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5181ebb80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5181ebb80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f206be85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f206be85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2" name="Google Shape;92;p2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26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latin typeface="Montserrat"/>
                <a:ea typeface="Montserrat"/>
                <a:cs typeface="Montserrat"/>
                <a:sym typeface="Montserrat"/>
              </a:rPr>
              <a:t>Распределите работу:</a:t>
            </a:r>
            <a:endParaRPr sz="2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26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6"/>
          <p:cNvGraphicFramePr/>
          <p:nvPr/>
        </p:nvGraphicFramePr>
        <p:xfrm>
          <a:off x="360000" y="922225"/>
          <a:ext cx="7239000" cy="3703110"/>
        </p:xfrm>
        <a:graphic>
          <a:graphicData uri="http://schemas.openxmlformats.org/drawingml/2006/table">
            <a:tbl>
              <a:tblPr>
                <a:noFill/>
                <a:tableStyleId>{672DAF4B-FB9F-4FBA-ADAF-6F0940C1602A}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Фрагмент рассказа</a:t>
                      </a:r>
                      <a:endParaRPr i="1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Кто рассказывает</a:t>
                      </a:r>
                      <a:endParaRPr i="1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Вступление, цель проекта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Что включает в себя созданное программное обеспечение?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Особенности разработанного проекта (чем он выделяется среди других?)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Демонстрация проекта 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(обзор интерфейса и функционала)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Перспективы проекта 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(как он может быть доработан и расширен?)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Заключение, ответы на вопросы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5" name="Google Shape;285;p3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36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277050" y="823100"/>
            <a:ext cx="743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Будем рады ответить на ваши вопросы и получить обратную связь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5155575" y="2426325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2679825" y="2426325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60000" y="1612700"/>
            <a:ext cx="7795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  <a:endParaRPr sz="41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r>
              <a:rPr lang="ru-RU" sz="3000" b="1" dirty="0">
                <a:latin typeface="Montserrat"/>
                <a:ea typeface="Montserrat"/>
                <a:cs typeface="Montserrat"/>
                <a:sym typeface="Montserrat"/>
              </a:rPr>
              <a:t> сделать смешную и увлекательную игру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584613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166966" y="1181618"/>
            <a:ext cx="7118700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(Программный файл)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(Графические файлы)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(Текстовые файлы)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(Звуковые файлы)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(Счетчики)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341016" y="820392"/>
            <a:ext cx="7118700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(Интерфейс программы прост и функционален. </a:t>
            </a: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Для управления необходимо использовать стрелочки вправо и влево и пробел для прыжка)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79" name="Google Shape;179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166966" y="843475"/>
            <a:ext cx="7118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игре есть 4 типа персонажей: </a:t>
            </a:r>
            <a:r>
              <a:rPr lang="ru-RU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гопник, пиво, </a:t>
            </a:r>
            <a:r>
              <a:rPr lang="ru-RU" sz="24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семки</a:t>
            </a:r>
            <a:r>
              <a:rPr lang="ru-RU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и камень</a:t>
            </a:r>
            <a:endParaRPr sz="2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Рисунок 2" descr="Зображення, що містить особа&#10;&#10;Автоматично згенерований опис">
            <a:extLst>
              <a:ext uri="{FF2B5EF4-FFF2-40B4-BE49-F238E27FC236}">
                <a16:creationId xmlns:a16="http://schemas.microsoft.com/office/drawing/2014/main" id="{C1E407B3-0AAE-041C-B7E9-F3A9B7C72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33" y="2561838"/>
            <a:ext cx="1764603" cy="1357793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пляшка, зелений&#10;&#10;Автоматично згенерований опис">
            <a:extLst>
              <a:ext uri="{FF2B5EF4-FFF2-40B4-BE49-F238E27FC236}">
                <a16:creationId xmlns:a16="http://schemas.microsoft.com/office/drawing/2014/main" id="{76A493BF-EB43-545A-8ADB-E1A04958E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101" y="2404043"/>
            <a:ext cx="417376" cy="1579689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&#10;&#10;Автоматично згенерований опис">
            <a:extLst>
              <a:ext uri="{FF2B5EF4-FFF2-40B4-BE49-F238E27FC236}">
                <a16:creationId xmlns:a16="http://schemas.microsoft.com/office/drawing/2014/main" id="{7699F7B8-3B29-20D2-87BD-4C57C143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43" y="3575105"/>
            <a:ext cx="2769152" cy="2515489"/>
          </a:xfrm>
          <a:prstGeom prst="rect">
            <a:avLst/>
          </a:prstGeom>
        </p:spPr>
      </p:pic>
      <p:pic>
        <p:nvPicPr>
          <p:cNvPr id="9" name="Рисунок 8" descr="Зображення, що містить гора, скеля, надворі, природа&#10;&#10;Автоматично згенерований опис">
            <a:extLst>
              <a:ext uri="{FF2B5EF4-FFF2-40B4-BE49-F238E27FC236}">
                <a16:creationId xmlns:a16="http://schemas.microsoft.com/office/drawing/2014/main" id="{C9535C87-6CF1-FADC-722D-6AFDC89C8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361" y="1325434"/>
            <a:ext cx="1886164" cy="1886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игре предусмотрены наглядные счётчики</a:t>
            </a:r>
            <a:r>
              <a:rPr lang="ru-RU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выпитого пива и съеденных </a:t>
            </a:r>
            <a:r>
              <a:rPr lang="ru-RU" sz="24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семок</a:t>
            </a:r>
            <a:r>
              <a:rPr lang="ru-RU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, а так же проверка не упал ли гопник?</a:t>
            </a:r>
            <a:r>
              <a:rPr lang="en" sz="2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39" name="Google Shape;239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4">
            <a:alphaModFix/>
          </a:blip>
          <a:srcRect l="3856" r="1392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1155050" y="1876175"/>
            <a:ext cx="4349700" cy="76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Montserrat Black"/>
                <a:ea typeface="Montserrat Black"/>
                <a:cs typeface="Montserrat Black"/>
                <a:sym typeface="Montserrat Black"/>
              </a:rPr>
              <a:t>Запустите демонстрацию!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«Pygame: 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Gopnik jump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3097" y="2175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166966" y="587318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В данной игре можно увеличить сложность, изменить картинки спрайтов, при этом суть игры не изменится. Проект можно выложить в интернет за символические деньги, например за 10 грн. Для покупателя это очень мало, но за 1000 скачиваний это принесёт 10000 грн.</a:t>
            </a: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Екран (16:9)</PresentationFormat>
  <Paragraphs>50</Paragraphs>
  <Slides>10</Slides>
  <Notes>10</Notes>
  <HiddenSlides>1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10</vt:i4>
      </vt:variant>
    </vt:vector>
  </HeadingPairs>
  <TitlesOfParts>
    <vt:vector size="21" baseType="lpstr">
      <vt:lpstr>Montserrat SemiBold</vt:lpstr>
      <vt:lpstr>Roboto Light</vt:lpstr>
      <vt:lpstr>Montserrat</vt:lpstr>
      <vt:lpstr>Montserrat Black</vt:lpstr>
      <vt:lpstr>Montserrat Medium</vt:lpstr>
      <vt:lpstr>Roboto</vt:lpstr>
      <vt:lpstr>Open Sans</vt:lpstr>
      <vt:lpstr>Montserrat ExtraBold</vt:lpstr>
      <vt:lpstr>Arial</vt:lpstr>
      <vt:lpstr>Simple Light</vt:lpstr>
      <vt:lpstr>algoritmika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office40</cp:lastModifiedBy>
  <cp:revision>1</cp:revision>
  <dcterms:modified xsi:type="dcterms:W3CDTF">2022-12-03T14:17:17Z</dcterms:modified>
</cp:coreProperties>
</file>